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70" r:id="rId4"/>
    <p:sldId id="26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37"/>
  </p:normalViewPr>
  <p:slideViewPr>
    <p:cSldViewPr snapToGrid="0" snapToObjects="1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857D-4730-7E43-83D2-3B4A828DC8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4168AF-3933-2348-8B21-FCE4F5B821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4F57A2-5F1C-5D4B-861A-84A0D2C95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58876-EC0A-B94E-8C5C-8E635C468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A6D59-6BF1-EA4A-809E-05DDCFE0C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67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01D7B-8B4B-A042-8E3A-6F6F11BD5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F837A3-8764-314A-A129-5E9A8AE5AD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066E5A-CFB6-6C47-991C-230F8F51F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D89A3-EA72-1546-A1DC-01F8D853E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254FC-61E2-ED4C-8089-C3D3B4A71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482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DF35B5-886D-814E-9FC7-97B824615E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63F633-DAF0-1746-B6F1-308538581F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2F910-8787-2747-BDF6-C4422A4D1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FDC31-8E3E-A840-B10F-D1ECA15CC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00756-82F9-AC42-B8F1-2203FF211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550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2FCE5-D8C2-404C-8999-29D7380BA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D22D4-88B0-A947-9B13-E9D0F3598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1F21F0-92A2-7E49-8AEE-17A5991C7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2C53D-2204-064C-A199-117699DE5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B6E5E-9C7E-DB4A-9648-9952989A4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66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3796-EBF4-914C-88E1-A5B2CE573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9A0A5-F256-A945-8197-E54799E9F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460F4-6DE6-AA4E-98FD-03BC0B531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8F8329-2250-304C-A8FA-DD6175611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42431-EFAC-B74F-8CC5-99DB5CAD4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02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9A92E-0CFD-DD44-A66E-B6AC9DE6A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FBF7F-5565-F44F-A369-5222036474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736DD8-00B6-D040-8CCB-660866F226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CD567-E01B-F441-ADF5-A3E95B08D4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D2292-0A27-564D-9001-F44D1B9FA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2423CE-B1A3-0B4F-A43D-58C56ABF1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34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1190F-8ADC-4341-87D3-D02754262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90D42B-5865-F849-ACB8-9B0FB84C3F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79262E-3EC5-F145-9859-EC3B956E3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8670DC-446F-544C-90B9-71D4B55D8F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0C3E11-6AD6-5446-AC22-BED9106554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CD57F9-8A7E-5749-AEAB-E74B575EA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C55107-837B-CD46-A00A-1E8861AE9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D9AEC7-C0A5-5643-BDFB-BC2444C48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51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DD543-F7DF-6744-930A-AEF506BD6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BC0161-D14D-8842-BF40-42C3949C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59AF31-61E1-C64E-8DC0-9B3E29972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D8BF64-5B61-A44F-8674-109034C63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010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D7CC3F-B5D7-0145-956A-548C5E9B3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D36DA5-5311-E24B-B64C-A1B4F7D10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7294F-B5F7-5E46-842A-0309354F1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78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4BA0C-A2A6-784F-A6B0-208212A2E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BB8D9-AF8D-B047-9593-26C792C063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42D422-0616-8E4D-A28D-E8D58738A5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57184-1A4F-264C-82CD-3682D6453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2ACB8-3C60-414F-8A3E-5D9E3A016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634266-E91F-8C49-9297-D2F2D904B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80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E87FB-0EC5-4642-8E9A-5CFF01FDD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2BA11B-9F1F-694B-B94D-FFAD33CD1C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D2D337-2562-D843-950A-EE26E549EC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57D9F5-1227-9545-8D96-A2CD71F57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63AD67-B106-FE4C-BDED-5C65BAA708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90D311-F57E-F84A-AB7E-200695515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389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4761AE-295F-2645-8AE6-183425BD0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A2EAA5-E7FE-9D4E-8574-9B1D53216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5D6AC-E320-B140-9291-F0C87A6793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F688CD-F530-7C46-8EAA-3C610F858E2E}" type="datetimeFigureOut">
              <a:rPr lang="en-US" smtClean="0"/>
              <a:t>11/28/2018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4483B-927C-8141-B62E-1FB8C668E4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6AA3EE-86FD-9E4F-96B5-DECDB1805B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3FB4E-E365-F64E-BC78-0D90413A4C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10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37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260292-1DD1-A84C-8280-960835627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8240" y="1435607"/>
            <a:ext cx="6339840" cy="1973771"/>
          </a:xfrm>
        </p:spPr>
        <p:txBody>
          <a:bodyPr>
            <a:normAutofit/>
          </a:bodyPr>
          <a:lstStyle/>
          <a:p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Initial Design</a:t>
            </a:r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Concepts</a:t>
            </a:r>
            <a:endParaRPr lang="en-US" sz="6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C8C571-4D6D-FD4B-B83F-DDA1857A64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8240" y="4700588"/>
            <a:ext cx="5252288" cy="1655762"/>
          </a:xfrm>
        </p:spPr>
        <p:txBody>
          <a:bodyPr>
            <a:normAutofit/>
          </a:bodyPr>
          <a:lstStyle/>
          <a:p>
            <a:pPr algn="l"/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</a:rPr>
              <a:t>Alpha</a:t>
            </a:r>
            <a:r>
              <a:rPr lang="zh-CN" alt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</a:rPr>
              <a:t>Cat</a:t>
            </a:r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BAA581A2-362E-4197-866C-3A377DA6CF60}"/>
              </a:ext>
            </a:extLst>
          </p:cNvPr>
          <p:cNvSpPr/>
          <p:nvPr/>
        </p:nvSpPr>
        <p:spPr>
          <a:xfrm>
            <a:off x="7498910" y="4620012"/>
            <a:ext cx="424635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12</a:t>
            </a:r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4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interesting ideas</a:t>
            </a:r>
            <a:endParaRPr 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99864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4A67BE66-0B5A-C343-9455-48264AF837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ED0091B-6636-4642-B526-9B8276FFD9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endParaRPr lang="en-US"/>
          </a:p>
        </p:txBody>
      </p:sp>
      <p:pic>
        <p:nvPicPr>
          <p:cNvPr id="19" name="Content Placeholder 4">
            <a:extLst>
              <a:ext uri="{FF2B5EF4-FFF2-40B4-BE49-F238E27FC236}">
                <a16:creationId xmlns:a16="http://schemas.microsoft.com/office/drawing/2014/main" id="{76F258DE-73EF-C142-8A36-B315B391D2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90" r="21234"/>
          <a:stretch/>
        </p:blipFill>
        <p:spPr>
          <a:xfrm rot="5400000">
            <a:off x="2666996" y="-2667001"/>
            <a:ext cx="6858000" cy="1219200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18E3B7A-4E15-CF4D-81D4-42008FE78B87}"/>
              </a:ext>
            </a:extLst>
          </p:cNvPr>
          <p:cNvSpPr txBox="1"/>
          <p:nvPr/>
        </p:nvSpPr>
        <p:spPr>
          <a:xfrm>
            <a:off x="7700687" y="665531"/>
            <a:ext cx="430305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highlight>
                  <a:srgbClr val="C0C0C0"/>
                </a:highlight>
              </a:rPr>
              <a:t>Variation</a:t>
            </a:r>
          </a:p>
        </p:txBody>
      </p:sp>
    </p:spTree>
    <p:extLst>
      <p:ext uri="{BB962C8B-B14F-4D97-AF65-F5344CB8AC3E}">
        <p14:creationId xmlns:p14="http://schemas.microsoft.com/office/powerpoint/2010/main" val="2566986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7FA7B3-C982-7643-BFD3-7D43E7B71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578511"/>
            <a:ext cx="3669161" cy="2760098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rgbClr val="FFFFFF"/>
                </a:solidFill>
              </a:rPr>
              <a:t>Digital</a:t>
            </a:r>
            <a:r>
              <a:rPr lang="zh-CN" altLang="en-US" b="1" dirty="0">
                <a:solidFill>
                  <a:srgbClr val="FFFFFF"/>
                </a:solidFill>
              </a:rPr>
              <a:t> </a:t>
            </a:r>
            <a:r>
              <a:rPr lang="en-US" altLang="zh-CN" b="1" dirty="0">
                <a:solidFill>
                  <a:srgbClr val="FFFFFF"/>
                </a:solidFill>
              </a:rPr>
              <a:t>Forum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CD0835-4B05-7748-80F2-E9E0F46E4186}"/>
              </a:ext>
            </a:extLst>
          </p:cNvPr>
          <p:cNvSpPr txBox="1"/>
          <p:nvPr/>
        </p:nvSpPr>
        <p:spPr>
          <a:xfrm>
            <a:off x="556265" y="2102111"/>
            <a:ext cx="3585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#1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E94A7F-4DFF-774F-A174-9DF53C5C0F54}"/>
              </a:ext>
            </a:extLst>
          </p:cNvPr>
          <p:cNvSpPr txBox="1"/>
          <p:nvPr/>
        </p:nvSpPr>
        <p:spPr>
          <a:xfrm>
            <a:off x="631616" y="3599945"/>
            <a:ext cx="34239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A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discussion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board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for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CA" altLang="zh-CN" dirty="0">
                <a:solidFill>
                  <a:schemeClr val="bg1"/>
                </a:solidFill>
              </a:rPr>
              <a:t>people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to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post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their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requests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or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start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events,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exchange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favor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and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>
                <a:solidFill>
                  <a:schemeClr val="bg1"/>
                </a:solidFill>
              </a:rPr>
              <a:t>information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41">
            <a:extLst>
              <a:ext uri="{FF2B5EF4-FFF2-40B4-BE49-F238E27FC236}">
                <a16:creationId xmlns:a16="http://schemas.microsoft.com/office/drawing/2014/main" id="{B41573C4-DDC5-4CDB-98A9-4A8259CB59F2}"/>
              </a:ext>
            </a:extLst>
          </p:cNvPr>
          <p:cNvSpPr txBox="1"/>
          <p:nvPr/>
        </p:nvSpPr>
        <p:spPr>
          <a:xfrm>
            <a:off x="4940867" y="885080"/>
            <a:ext cx="3585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#6</a:t>
            </a:r>
            <a:endParaRPr lang="en-US" sz="2800" b="1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8D4BD970-DF93-4AC9-8DF2-0F8CF4275A25}"/>
              </a:ext>
            </a:extLst>
          </p:cNvPr>
          <p:cNvSpPr txBox="1">
            <a:spLocks/>
          </p:cNvSpPr>
          <p:nvPr/>
        </p:nvSpPr>
        <p:spPr>
          <a:xfrm>
            <a:off x="5163803" y="1233976"/>
            <a:ext cx="2318676" cy="7830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Vlog</a:t>
            </a:r>
            <a:endParaRPr lang="en-US" dirty="0"/>
          </a:p>
        </p:txBody>
      </p:sp>
      <p:sp>
        <p:nvSpPr>
          <p:cNvPr id="18" name="TextBox 43">
            <a:extLst>
              <a:ext uri="{FF2B5EF4-FFF2-40B4-BE49-F238E27FC236}">
                <a16:creationId xmlns:a16="http://schemas.microsoft.com/office/drawing/2014/main" id="{37946138-A165-41ED-818E-6A3886444470}"/>
              </a:ext>
            </a:extLst>
          </p:cNvPr>
          <p:cNvSpPr txBox="1"/>
          <p:nvPr/>
        </p:nvSpPr>
        <p:spPr>
          <a:xfrm>
            <a:off x="5177139" y="2168877"/>
            <a:ext cx="3585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Community</a:t>
            </a:r>
            <a:r>
              <a:rPr lang="zh-CN" altLang="en-US" dirty="0"/>
              <a:t> </a:t>
            </a:r>
            <a:r>
              <a:rPr lang="en-US" altLang="zh-CN" dirty="0"/>
              <a:t>members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upload</a:t>
            </a:r>
            <a:r>
              <a:rPr lang="zh-CN" altLang="en-US" dirty="0"/>
              <a:t> </a:t>
            </a:r>
            <a:r>
              <a:rPr lang="en-US" altLang="zh-CN" dirty="0"/>
              <a:t>recorded</a:t>
            </a:r>
            <a:r>
              <a:rPr lang="zh-CN" altLang="en-US" dirty="0"/>
              <a:t> </a:t>
            </a:r>
            <a:r>
              <a:rPr lang="en-US" altLang="zh-CN" dirty="0"/>
              <a:t>videos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stream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share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lives</a:t>
            </a: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9B1F9FEB-8C31-4534-A74A-EB15D72E8A6B}"/>
              </a:ext>
            </a:extLst>
          </p:cNvPr>
          <p:cNvSpPr txBox="1">
            <a:spLocks/>
          </p:cNvSpPr>
          <p:nvPr/>
        </p:nvSpPr>
        <p:spPr>
          <a:xfrm>
            <a:off x="7966574" y="2577241"/>
            <a:ext cx="3669161" cy="27600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Neighbor</a:t>
            </a:r>
            <a:r>
              <a:rPr lang="zh-CN" altLang="en-US"/>
              <a:t> </a:t>
            </a:r>
            <a:r>
              <a:rPr lang="en-US" altLang="zh-CN"/>
              <a:t>GO</a:t>
            </a:r>
            <a:endParaRPr lang="en-US" dirty="0"/>
          </a:p>
        </p:txBody>
      </p:sp>
      <p:sp>
        <p:nvSpPr>
          <p:cNvPr id="20" name="TextBox 6">
            <a:extLst>
              <a:ext uri="{FF2B5EF4-FFF2-40B4-BE49-F238E27FC236}">
                <a16:creationId xmlns:a16="http://schemas.microsoft.com/office/drawing/2014/main" id="{0867CE94-6AEE-47FC-947A-26280E79800E}"/>
              </a:ext>
            </a:extLst>
          </p:cNvPr>
          <p:cNvSpPr txBox="1"/>
          <p:nvPr/>
        </p:nvSpPr>
        <p:spPr>
          <a:xfrm>
            <a:off x="7859331" y="3261150"/>
            <a:ext cx="3585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#5</a:t>
            </a:r>
            <a:endParaRPr lang="en-US" sz="2800" b="1" dirty="0"/>
          </a:p>
        </p:txBody>
      </p:sp>
      <p:sp>
        <p:nvSpPr>
          <p:cNvPr id="21" name="TextBox 3">
            <a:extLst>
              <a:ext uri="{FF2B5EF4-FFF2-40B4-BE49-F238E27FC236}">
                <a16:creationId xmlns:a16="http://schemas.microsoft.com/office/drawing/2014/main" id="{8CF59B39-8846-4AA3-AAE8-AAC86FFFD3F0}"/>
              </a:ext>
            </a:extLst>
          </p:cNvPr>
          <p:cNvSpPr txBox="1"/>
          <p:nvPr/>
        </p:nvSpPr>
        <p:spPr>
          <a:xfrm>
            <a:off x="7940181" y="4598675"/>
            <a:ext cx="34239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Community</a:t>
            </a:r>
            <a:r>
              <a:rPr lang="zh-CN" altLang="en-US" dirty="0"/>
              <a:t> </a:t>
            </a:r>
            <a:r>
              <a:rPr lang="en-US" altLang="zh-CN" dirty="0"/>
              <a:t>members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players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AR-RPG</a:t>
            </a:r>
            <a:r>
              <a:rPr lang="zh-CN" altLang="en-US" dirty="0"/>
              <a:t> </a:t>
            </a:r>
            <a:r>
              <a:rPr lang="en-US" altLang="zh-CN" dirty="0"/>
              <a:t>game</a:t>
            </a:r>
            <a:r>
              <a:rPr lang="zh-CN" altLang="en-US" dirty="0"/>
              <a:t> </a:t>
            </a:r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they</a:t>
            </a:r>
            <a:r>
              <a:rPr lang="zh-CN" altLang="en-US" dirty="0"/>
              <a:t> </a:t>
            </a:r>
            <a:r>
              <a:rPr lang="en-US" altLang="zh-CN" dirty="0"/>
              <a:t>meet</a:t>
            </a:r>
            <a:r>
              <a:rPr lang="zh-CN" altLang="en-US" dirty="0"/>
              <a:t> </a:t>
            </a:r>
            <a:r>
              <a:rPr lang="en-US" altLang="zh-CN" dirty="0"/>
              <a:t>new</a:t>
            </a:r>
            <a:r>
              <a:rPr lang="zh-CN" altLang="en-US" dirty="0"/>
              <a:t> </a:t>
            </a:r>
            <a:r>
              <a:rPr lang="en-US" altLang="zh-CN" dirty="0"/>
              <a:t>people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form</a:t>
            </a:r>
            <a:r>
              <a:rPr lang="zh-CN" altLang="en-US" dirty="0"/>
              <a:t> </a:t>
            </a:r>
            <a:r>
              <a:rPr lang="en-US" altLang="zh-CN" dirty="0"/>
              <a:t>groups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further</a:t>
            </a:r>
            <a:r>
              <a:rPr lang="zh-CN" altLang="en-US" dirty="0"/>
              <a:t> </a:t>
            </a:r>
            <a:r>
              <a:rPr lang="en-US" altLang="zh-CN" dirty="0"/>
              <a:t>interaction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2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8E3F2-3628-3A47-9524-B8771674E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23D2D86-2002-E242-B211-C3EB568280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2542"/>
          <a:stretch/>
        </p:blipFill>
        <p:spPr>
          <a:xfrm>
            <a:off x="0" y="0"/>
            <a:ext cx="12192000" cy="6858000"/>
          </a:xfrm>
        </p:spPr>
      </p:pic>
      <p:sp>
        <p:nvSpPr>
          <p:cNvPr id="4" name="TextBox 5">
            <a:extLst>
              <a:ext uri="{FF2B5EF4-FFF2-40B4-BE49-F238E27FC236}">
                <a16:creationId xmlns:a16="http://schemas.microsoft.com/office/drawing/2014/main" id="{96563722-8230-49EA-A9E8-7D69CEDEECC1}"/>
              </a:ext>
            </a:extLst>
          </p:cNvPr>
          <p:cNvSpPr txBox="1"/>
          <p:nvPr/>
        </p:nvSpPr>
        <p:spPr>
          <a:xfrm>
            <a:off x="1820333" y="565156"/>
            <a:ext cx="70273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/>
              <a:t>Refined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Design</a:t>
            </a:r>
            <a:r>
              <a:rPr lang="zh-CN" altLang="en-US" sz="5400" b="1" dirty="0"/>
              <a:t> </a:t>
            </a:r>
            <a:r>
              <a:rPr lang="en-US" altLang="zh-CN" sz="5400" b="1" dirty="0"/>
              <a:t>Concept</a:t>
            </a:r>
            <a:endParaRPr 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1054717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71</Words>
  <Application>Microsoft Office PowerPoint</Application>
  <PresentationFormat>宽屏</PresentationFormat>
  <Paragraphs>14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Arial</vt:lpstr>
      <vt:lpstr>Calibri</vt:lpstr>
      <vt:lpstr>Calibri Light</vt:lpstr>
      <vt:lpstr>Office Theme</vt:lpstr>
      <vt:lpstr>Initial Design Concepts</vt:lpstr>
      <vt:lpstr>PowerPoint 演示文稿</vt:lpstr>
      <vt:lpstr>Digital Forum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Concept</dc:title>
  <dc:creator>Zhi Liang</dc:creator>
  <cp:lastModifiedBy>Zhu Chaohan</cp:lastModifiedBy>
  <cp:revision>5</cp:revision>
  <dcterms:created xsi:type="dcterms:W3CDTF">2018-10-25T04:53:36Z</dcterms:created>
  <dcterms:modified xsi:type="dcterms:W3CDTF">2018-11-29T03:27:33Z</dcterms:modified>
</cp:coreProperties>
</file>